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4" r:id="rId1"/>
  </p:sldMasterIdLst>
  <p:notesMasterIdLst>
    <p:notesMasterId r:id="rId11"/>
  </p:notesMasterIdLst>
  <p:sldIdLst>
    <p:sldId id="256" r:id="rId2"/>
    <p:sldId id="257" r:id="rId3"/>
    <p:sldId id="258" r:id="rId4"/>
    <p:sldId id="263" r:id="rId5"/>
    <p:sldId id="259" r:id="rId6"/>
    <p:sldId id="265" r:id="rId7"/>
    <p:sldId id="266" r:id="rId8"/>
    <p:sldId id="260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1877"/>
  </p:normalViewPr>
  <p:slideViewPr>
    <p:cSldViewPr snapToGrid="0" snapToObjects="1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F54B5-1EF2-1E4E-B826-C42330DE51AA}" type="datetimeFigureOut">
              <a:rPr lang="en-US" smtClean="0"/>
              <a:t>9/28/18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BA61D-649E-9347-A601-0A3D42F1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78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Data, Models, Metrics,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BA61D-649E-9347-A601-0A3D42F1D2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71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Data, Models, Metrics,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BA61D-649E-9347-A601-0A3D42F1D2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21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ROC Curve, Accuracy, $ Saved, </a:t>
            </a:r>
            <a:r>
              <a:rPr lang="en-US" dirty="0" err="1"/>
              <a:t>Adj</a:t>
            </a:r>
            <a:r>
              <a:rPr lang="en-US" dirty="0"/>
              <a:t> R^2, MSE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BA61D-649E-9347-A601-0A3D42F1D2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65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ROC Curve, Accuracy, $ Saved, </a:t>
            </a:r>
            <a:r>
              <a:rPr lang="en-US" dirty="0" err="1"/>
              <a:t>Adj</a:t>
            </a:r>
            <a:r>
              <a:rPr lang="en-US" dirty="0"/>
              <a:t> R^2, MSE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BA61D-649E-9347-A601-0A3D42F1D2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20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ROC Curve, Accuracy, $ Saved, </a:t>
            </a:r>
            <a:r>
              <a:rPr lang="en-US" dirty="0" err="1"/>
              <a:t>Adj</a:t>
            </a:r>
            <a:r>
              <a:rPr lang="en-US" dirty="0"/>
              <a:t> R^2, MSE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BA61D-649E-9347-A601-0A3D42F1D2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72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Recommendations, Interesting Insights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BA61D-649E-9347-A601-0A3D42F1D2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06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Recommendations, Interesting Insights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BA61D-649E-9347-A601-0A3D42F1D2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95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768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6332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7905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30755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075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8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880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877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219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6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767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4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17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09B482E8-6E0E-1B4F-B1FD-C69DB9E858D9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0104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59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4BEDE-A8DE-3B4F-B537-7B1AB6CE3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841" y="1449147"/>
            <a:ext cx="11035160" cy="2971051"/>
          </a:xfrm>
        </p:spPr>
        <p:txBody>
          <a:bodyPr/>
          <a:lstStyle/>
          <a:p>
            <a:r>
              <a:rPr lang="en-US" sz="5000" dirty="0"/>
              <a:t>Ridership Stats and Opportunities</a:t>
            </a:r>
            <a:br>
              <a:rPr lang="en-US" sz="5000" dirty="0"/>
            </a:br>
            <a:r>
              <a:rPr lang="en-US" sz="5000" dirty="0"/>
              <a:t>with New York MTA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6DC5FA-47B0-DB4D-8477-0148DCFA1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694284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WomenTechWomenYes</a:t>
            </a:r>
            <a:r>
              <a:rPr lang="en-US" dirty="0"/>
              <a:t> International</a:t>
            </a:r>
          </a:p>
          <a:p>
            <a:r>
              <a:rPr lang="en-US" dirty="0" err="1"/>
              <a:t>BenAri</a:t>
            </a:r>
            <a:r>
              <a:rPr lang="en-US" dirty="0"/>
              <a:t> Consulting</a:t>
            </a:r>
          </a:p>
        </p:txBody>
      </p:sp>
    </p:spTree>
    <p:extLst>
      <p:ext uri="{BB962C8B-B14F-4D97-AF65-F5344CB8AC3E}">
        <p14:creationId xmlns:p14="http://schemas.microsoft.com/office/powerpoint/2010/main" val="1295727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CB83-F5DE-A145-A366-D3AB5487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EE010-8920-BB4C-AEE1-4CBDC8ADB5BF}"/>
              </a:ext>
            </a:extLst>
          </p:cNvPr>
          <p:cNvSpPr txBox="1"/>
          <p:nvPr/>
        </p:nvSpPr>
        <p:spPr>
          <a:xfrm>
            <a:off x="534104" y="2829911"/>
            <a:ext cx="538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WTWY International Awareness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Maximize Gala Participation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Success Go Forward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How Will We Do This?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Data Driven Insights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Optimization of Strategy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Successful Gala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46589-ECC8-144A-B95A-0A3CF0BFF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62" y="2486939"/>
            <a:ext cx="5081251" cy="339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80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CB83-F5DE-A145-A366-D3AB5487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EE010-8920-BB4C-AEE1-4CBDC8ADB5BF}"/>
              </a:ext>
            </a:extLst>
          </p:cNvPr>
          <p:cNvSpPr txBox="1"/>
          <p:nvPr/>
        </p:nvSpPr>
        <p:spPr>
          <a:xfrm>
            <a:off x="810000" y="2230821"/>
            <a:ext cx="1065941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Maximize Awareness and Participation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Analyzing MTA Ridership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Highest Median Ridership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Why Median?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Time Series and 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Weather Correlations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39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CB83-F5DE-A145-A366-D3AB5487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EE010-8920-BB4C-AEE1-4CBDC8ADB5BF}"/>
              </a:ext>
            </a:extLst>
          </p:cNvPr>
          <p:cNvSpPr txBox="1"/>
          <p:nvPr/>
        </p:nvSpPr>
        <p:spPr>
          <a:xfrm>
            <a:off x="264130" y="3714072"/>
            <a:ext cx="5055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MTA Data [Link]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Median Ridership Top 20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Median Ridership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IQR of Ridership Over Time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AE39F71-29C9-174C-B839-2A5E66872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9851" y="2009558"/>
            <a:ext cx="7113181" cy="474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6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CB83-F5DE-A145-A366-D3AB5487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EE010-8920-BB4C-AEE1-4CBDC8ADB5BF}"/>
              </a:ext>
            </a:extLst>
          </p:cNvPr>
          <p:cNvSpPr txBox="1"/>
          <p:nvPr/>
        </p:nvSpPr>
        <p:spPr>
          <a:xfrm>
            <a:off x="247135" y="2366059"/>
            <a:ext cx="29038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Median by Week of Top 5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368EE0B-36D7-364B-862C-5A12C7500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9813" y="2828490"/>
            <a:ext cx="8482185" cy="33928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0AC422-59C5-4C4B-A071-819EBDC9DF93}"/>
              </a:ext>
            </a:extLst>
          </p:cNvPr>
          <p:cNvSpPr txBox="1"/>
          <p:nvPr/>
        </p:nvSpPr>
        <p:spPr>
          <a:xfrm>
            <a:off x="6850437" y="2643824"/>
            <a:ext cx="2200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Medians by Week</a:t>
            </a:r>
          </a:p>
        </p:txBody>
      </p:sp>
    </p:spTree>
    <p:extLst>
      <p:ext uri="{BB962C8B-B14F-4D97-AF65-F5344CB8AC3E}">
        <p14:creationId xmlns:p14="http://schemas.microsoft.com/office/powerpoint/2010/main" val="210056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ABB9460-9AAB-AE43-A68B-7898512F3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9813" y="2828490"/>
            <a:ext cx="8482186" cy="3392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67CB83-F5DE-A145-A366-D3AB5487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EE010-8920-BB4C-AEE1-4CBDC8ADB5BF}"/>
              </a:ext>
            </a:extLst>
          </p:cNvPr>
          <p:cNvSpPr txBox="1"/>
          <p:nvPr/>
        </p:nvSpPr>
        <p:spPr>
          <a:xfrm>
            <a:off x="247136" y="2366059"/>
            <a:ext cx="274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IQR by Week of Top 5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0AC422-59C5-4C4B-A071-819EBDC9DF93}"/>
              </a:ext>
            </a:extLst>
          </p:cNvPr>
          <p:cNvSpPr txBox="1"/>
          <p:nvPr/>
        </p:nvSpPr>
        <p:spPr>
          <a:xfrm>
            <a:off x="6850437" y="2643824"/>
            <a:ext cx="2200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IQR by Week</a:t>
            </a:r>
          </a:p>
        </p:txBody>
      </p:sp>
    </p:spTree>
    <p:extLst>
      <p:ext uri="{BB962C8B-B14F-4D97-AF65-F5344CB8AC3E}">
        <p14:creationId xmlns:p14="http://schemas.microsoft.com/office/powerpoint/2010/main" val="260484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CB83-F5DE-A145-A366-D3AB5487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EE010-8920-BB4C-AEE1-4CBDC8ADB5BF}"/>
              </a:ext>
            </a:extLst>
          </p:cNvPr>
          <p:cNvSpPr txBox="1"/>
          <p:nvPr/>
        </p:nvSpPr>
        <p:spPr>
          <a:xfrm>
            <a:off x="247135" y="2366059"/>
            <a:ext cx="35834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Weather Indicators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Correlations Overall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38DB706-D9D4-D14B-9E8B-6D871F7D8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1611" y="1926281"/>
            <a:ext cx="7397578" cy="493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42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CB83-F5DE-A145-A366-D3AB5487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EE010-8920-BB4C-AEE1-4CBDC8ADB5BF}"/>
              </a:ext>
            </a:extLst>
          </p:cNvPr>
          <p:cNvSpPr txBox="1"/>
          <p:nvPr/>
        </p:nvSpPr>
        <p:spPr>
          <a:xfrm>
            <a:off x="810000" y="2230821"/>
            <a:ext cx="1065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Staff to these 5 stations</a:t>
            </a:r>
          </a:p>
        </p:txBody>
      </p:sp>
    </p:spTree>
    <p:extLst>
      <p:ext uri="{BB962C8B-B14F-4D97-AF65-F5344CB8AC3E}">
        <p14:creationId xmlns:p14="http://schemas.microsoft.com/office/powerpoint/2010/main" val="1327418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CB83-F5DE-A145-A366-D3AB5487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EE010-8920-BB4C-AEE1-4CBDC8ADB5BF}"/>
              </a:ext>
            </a:extLst>
          </p:cNvPr>
          <p:cNvSpPr txBox="1"/>
          <p:nvPr/>
        </p:nvSpPr>
        <p:spPr>
          <a:xfrm>
            <a:off x="810000" y="2243178"/>
            <a:ext cx="10659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Weather Correlations by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Years Runs for same time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Street Team Travel Distance Optimization</a:t>
            </a:r>
          </a:p>
        </p:txBody>
      </p:sp>
    </p:spTree>
    <p:extLst>
      <p:ext uri="{BB962C8B-B14F-4D97-AF65-F5344CB8AC3E}">
        <p14:creationId xmlns:p14="http://schemas.microsoft.com/office/powerpoint/2010/main" val="4386889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{03F00528-B135-E64F-ADA6-4D682599CC61}tf10001121</Template>
  <TotalTime>97</TotalTime>
  <Words>196</Words>
  <Application>Microsoft Macintosh PowerPoint</Application>
  <PresentationFormat>Widescreen</PresentationFormat>
  <Paragraphs>53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2</vt:lpstr>
      <vt:lpstr>Quotable</vt:lpstr>
      <vt:lpstr>Ridership Stats and Opportunities with New York MTA Data</vt:lpstr>
      <vt:lpstr>Introduction</vt:lpstr>
      <vt:lpstr>Methodology</vt:lpstr>
      <vt:lpstr>Methodology</vt:lpstr>
      <vt:lpstr>Results</vt:lpstr>
      <vt:lpstr>Results</vt:lpstr>
      <vt:lpstr>Results</vt:lpstr>
      <vt:lpstr>Conclusions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Ridership Stats and Opportunities in New York’s MTA</dc:title>
  <dc:creator>Ari Virrey</dc:creator>
  <cp:lastModifiedBy>Ari Virrey</cp:lastModifiedBy>
  <cp:revision>9</cp:revision>
  <dcterms:created xsi:type="dcterms:W3CDTF">2018-09-28T14:24:37Z</dcterms:created>
  <dcterms:modified xsi:type="dcterms:W3CDTF">2018-09-28T16:02:27Z</dcterms:modified>
</cp:coreProperties>
</file>